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6" r:id="rId6"/>
    <p:sldId id="366" r:id="rId7"/>
    <p:sldId id="364" r:id="rId8"/>
    <p:sldId id="359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>
        <p:scale>
          <a:sx n="100" d="100"/>
          <a:sy n="100" d="100"/>
        </p:scale>
        <p:origin x="222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6T19:54:27.761" v="3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  <pc:sldChg chg="del">
        <pc:chgData name="Alon Pinheiro" userId="4501e3c9-5ef7-40cc-a0c2-9ea35ef4d3fb" providerId="ADAL" clId="{E66347E5-7D51-43F2-B06C-E6320632F1A8}" dt="2023-06-16T19:54:27.761" v="3" actId="47"/>
        <pc:sldMkLst>
          <pc:docMk/>
          <pc:sldMk cId="3238132136" sldId="355"/>
        </pc:sldMkLst>
      </pc:sldChg>
    </pc:docChg>
  </pc:docChgLst>
  <pc:docChgLst>
    <pc:chgData name="Alon Pinheiro" userId="4501e3c9-5ef7-40cc-a0c2-9ea35ef4d3fb" providerId="ADAL" clId="{837BFF58-11F9-4D41-95FC-1ACC30A7F113}"/>
    <pc:docChg chg="undo custSel addSld modSld">
      <pc:chgData name="Alon Pinheiro" userId="4501e3c9-5ef7-40cc-a0c2-9ea35ef4d3fb" providerId="ADAL" clId="{837BFF58-11F9-4D41-95FC-1ACC30A7F113}" dt="2023-08-26T16:50:06.858" v="20" actId="165"/>
      <pc:docMkLst>
        <pc:docMk/>
      </pc:docMkLst>
      <pc:sldChg chg="addSp delSp modSp add mod">
        <pc:chgData name="Alon Pinheiro" userId="4501e3c9-5ef7-40cc-a0c2-9ea35ef4d3fb" providerId="ADAL" clId="{837BFF58-11F9-4D41-95FC-1ACC30A7F113}" dt="2023-08-26T16:50:06.858" v="20" actId="165"/>
        <pc:sldMkLst>
          <pc:docMk/>
          <pc:sldMk cId="1697103648" sldId="366"/>
        </pc:sldMkLst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2" creationId="{0A3CB02B-5A86-3A8D-272A-4ABF4632B65B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4" creationId="{FA5C1A16-C3EC-4FF1-AF20-3819E1CE4E0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5" creationId="{D9538CCE-9C58-4BAA-A9EC-E85351AE64C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6" creationId="{EB39688C-7D9A-42A5-A55A-4CDC367DD5E1}"/>
          </ac:spMkLst>
        </pc:spChg>
        <pc:grpChg chg="add del mod">
          <ac:chgData name="Alon Pinheiro" userId="4501e3c9-5ef7-40cc-a0c2-9ea35ef4d3fb" providerId="ADAL" clId="{837BFF58-11F9-4D41-95FC-1ACC30A7F113}" dt="2023-08-26T16:50:06.858" v="20" actId="165"/>
          <ac:grpSpMkLst>
            <pc:docMk/>
            <pc:sldMk cId="1697103648" sldId="366"/>
            <ac:grpSpMk id="8" creationId="{FC02CA32-F39A-70F5-31E6-BAF82B85385E}"/>
          </ac:grpSpMkLst>
        </pc:grpChg>
        <pc:picChg chg="add del mod">
          <ac:chgData name="Alon Pinheiro" userId="4501e3c9-5ef7-40cc-a0c2-9ea35ef4d3fb" providerId="ADAL" clId="{837BFF58-11F9-4D41-95FC-1ACC30A7F113}" dt="2023-08-26T16:49:34.412" v="19" actId="478"/>
          <ac:picMkLst>
            <pc:docMk/>
            <pc:sldMk cId="1697103648" sldId="366"/>
            <ac:picMk id="7" creationId="{B3524547-09F8-B71E-6E96-BD07A2451DCC}"/>
          </ac:picMkLst>
        </pc:picChg>
        <pc:picChg chg="del">
          <ac:chgData name="Alon Pinheiro" userId="4501e3c9-5ef7-40cc-a0c2-9ea35ef4d3fb" providerId="ADAL" clId="{837BFF58-11F9-4D41-95FC-1ACC30A7F113}" dt="2023-08-26T16:48:43.208" v="6" actId="478"/>
          <ac:picMkLst>
            <pc:docMk/>
            <pc:sldMk cId="1697103648" sldId="366"/>
            <ac:picMk id="10" creationId="{102DC9E7-ED05-BB56-F8BD-37E0C81873D4}"/>
          </ac:picMkLst>
        </pc:picChg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08/03/2025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565785" y="1547495"/>
            <a:ext cx="8644890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581025" y="2943225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057175" y="843815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ue and yellow logo with a lightning bolt in a circle&#10;&#10;AI-generated content may be incorrect.">
            <a:extLst>
              <a:ext uri="{FF2B5EF4-FFF2-40B4-BE49-F238E27FC236}">
                <a16:creationId xmlns:a16="http://schemas.microsoft.com/office/drawing/2014/main" id="{AEFA91C1-055D-BC40-CC61-FFB0DA2C7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8" y="772763"/>
            <a:ext cx="530859" cy="53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230672" y="0"/>
            <a:ext cx="8966877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5714111" y="1169177"/>
            <a:ext cx="4298539" cy="1504281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461002" y="1169177"/>
            <a:ext cx="4084909" cy="1504281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461002" y="123041"/>
            <a:ext cx="8551744" cy="852522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10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6" y="275992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3261</TotalTime>
  <Words>56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itin</cp:lastModifiedBy>
  <cp:revision>50</cp:revision>
  <dcterms:created xsi:type="dcterms:W3CDTF">2021-01-25T21:40:29Z</dcterms:created>
  <dcterms:modified xsi:type="dcterms:W3CDTF">2025-03-08T15:40:23Z</dcterms:modified>
</cp:coreProperties>
</file>